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15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3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3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4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4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4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9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3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A74ED-8463-42D0-9C16-5C347E10F6F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B18EC-131A-4298-A63A-6568B46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Поради щодо роботи з учнями з </a:t>
            </a:r>
            <a:r>
              <a:rPr lang="uk-UA" sz="5400" b="1" dirty="0" err="1" smtClean="0"/>
              <a:t>поведінково</a:t>
            </a:r>
            <a:r>
              <a:rPr lang="uk-UA" sz="5400" b="1" dirty="0" smtClean="0"/>
              <a:t>-ментальними розладами (аутизм)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75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Важливими</a:t>
            </a:r>
            <a:r>
              <a:rPr lang="ru-RU" dirty="0"/>
              <a:t> є правила </a:t>
            </a:r>
            <a:r>
              <a:rPr lang="ru-RU" dirty="0" err="1"/>
              <a:t>поведінки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•	</a:t>
            </a:r>
            <a:r>
              <a:rPr lang="ru-RU" dirty="0" err="1"/>
              <a:t>Візуалізація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правил </a:t>
            </a:r>
            <a:r>
              <a:rPr lang="ru-RU" dirty="0" err="1" smtClean="0"/>
              <a:t>навчання</a:t>
            </a:r>
            <a:endParaRPr lang="ru-RU" dirty="0" smtClean="0"/>
          </a:p>
          <a:p>
            <a:r>
              <a:rPr lang="uk-UA" dirty="0" smtClean="0"/>
              <a:t>Моделювання</a:t>
            </a:r>
          </a:p>
          <a:p>
            <a:r>
              <a:rPr lang="uk-UA" dirty="0"/>
              <a:t>. Під час роботи з дітьми з аутизмом ми маємо враховувати їхні особливості сприйняття й сенсорної роботи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 БРАТИ ПРОГРАМИ ДЛЯ таких ДІТЕЙ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•	Адаптація </a:t>
            </a:r>
            <a:endParaRPr lang="uk-UA" dirty="0" smtClean="0"/>
          </a:p>
          <a:p>
            <a:r>
              <a:rPr lang="uk-UA" dirty="0"/>
              <a:t>•	Модифікація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ЯК ДОЛУЧАТИ ДИТИНУ З ООП ДО ДІЯЛЬНОСТІ КЛАСУ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діти</a:t>
            </a:r>
            <a:r>
              <a:rPr lang="ru-RU" dirty="0"/>
              <a:t> зараз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в </a:t>
            </a:r>
            <a:r>
              <a:rPr lang="ru-RU" dirty="0" err="1"/>
              <a:t>зошитах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так само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в </a:t>
            </a:r>
            <a:r>
              <a:rPr lang="ru-RU" dirty="0" err="1"/>
              <a:t>зошиті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ЯК ПРАЦЮВАТИ ЗІ СПАЛАХАМИ АГРЕСІЇ З БОКУ УЧНЯ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Спонтанних</a:t>
            </a:r>
            <a:r>
              <a:rPr lang="ru-RU" dirty="0"/>
              <a:t> </a:t>
            </a:r>
            <a:r>
              <a:rPr lang="ru-RU" dirty="0" err="1"/>
              <a:t>спалахів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бути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ізсередини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біль</a:t>
            </a:r>
            <a:r>
              <a:rPr lang="ru-RU" dirty="0"/>
              <a:t>, голод, </a:t>
            </a:r>
            <a:r>
              <a:rPr lang="ru-RU" dirty="0" err="1"/>
              <a:t>спрага</a:t>
            </a:r>
            <a:r>
              <a:rPr lang="ru-RU" dirty="0"/>
              <a:t>, </a:t>
            </a:r>
            <a:r>
              <a:rPr lang="ru-RU" dirty="0" err="1"/>
              <a:t>сенсорний</a:t>
            </a:r>
            <a:r>
              <a:rPr lang="ru-RU" dirty="0"/>
              <a:t> </a:t>
            </a:r>
            <a:r>
              <a:rPr lang="ru-RU" dirty="0" smtClean="0"/>
              <a:t>дискомфорт</a:t>
            </a:r>
          </a:p>
          <a:p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до </a:t>
            </a:r>
            <a:r>
              <a:rPr lang="ru-RU" dirty="0" err="1"/>
              <a:t>дитини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</a:t>
            </a:r>
            <a:br>
              <a:rPr lang="uk-UA" dirty="0" smtClean="0"/>
            </a:br>
            <a:r>
              <a:rPr lang="uk-UA" dirty="0" smtClean="0"/>
              <a:t>за увагу!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560439"/>
            <a:ext cx="11031794" cy="57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Коли </a:t>
            </a:r>
            <a:r>
              <a:rPr lang="ru-RU" dirty="0" err="1"/>
              <a:t>дитина</a:t>
            </a:r>
            <a:r>
              <a:rPr lang="ru-RU" dirty="0"/>
              <a:t> з аутизмом приходить в школу:</a:t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•	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Необхідно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знати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історію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терапії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дитини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,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проводити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інтерв’ю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;</a:t>
            </a:r>
            <a:b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•	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Дізнатися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яка форма </a:t>
            </a:r>
            <a:r>
              <a:rPr lang="ru-RU" sz="5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терапії</a:t>
            </a:r>
            <a:r>
              <a:rPr lang="ru-RU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проводиться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Що значить індивідуальний підхід ?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</a:rPr>
              <a:t>Що значить індивідуальний підхід ?</a:t>
            </a:r>
            <a:b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uk-UA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Проведення детальної діагностики здібностей дитини, а також  проникливе вивчення  діагнозу, його специфічних потреб і можливостей;</a:t>
            </a:r>
            <a:br>
              <a:rPr lang="uk-UA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uk-UA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Розробка відповідної системи навчання для конкретної дитини, тобто гнучка настройка методів роботи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err="1"/>
              <a:t>Які</a:t>
            </a:r>
            <a:r>
              <a:rPr lang="ru-RU" sz="4800" dirty="0"/>
              <a:t> вони, </a:t>
            </a:r>
            <a:r>
              <a:rPr lang="ru-RU" sz="4800" dirty="0" err="1"/>
              <a:t>учні</a:t>
            </a:r>
            <a:r>
              <a:rPr lang="ru-RU" sz="4800" dirty="0"/>
              <a:t> з аутизмом?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3800" dirty="0"/>
              <a:t>Функціонування цих дітей може бути дуже різне, але кожен з них буде мати наступні особливості:</a:t>
            </a:r>
          </a:p>
          <a:p>
            <a:r>
              <a:rPr lang="uk-UA" sz="3800" dirty="0"/>
              <a:t>•	явні недоліки і порушення в області взаємодії і соціальної поведінки,</a:t>
            </a:r>
          </a:p>
          <a:p>
            <a:r>
              <a:rPr lang="uk-UA" sz="3800" dirty="0"/>
              <a:t>•	затримки і недоліки в опануванні мови і здатності спілкуватися,</a:t>
            </a:r>
          </a:p>
          <a:p>
            <a:r>
              <a:rPr lang="uk-UA" sz="3800" dirty="0"/>
              <a:t>•	обмежена, повторювана поведінка та інтереси</a:t>
            </a:r>
            <a:r>
              <a:rPr lang="uk-UA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Функціонування</a:t>
            </a:r>
            <a:r>
              <a:rPr lang="ru-RU" dirty="0"/>
              <a:t> людей з аутизмом –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візуального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вербальним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буквальне розуміння мови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труднощі в причинно-наслідковим мисленні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хороші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спостережні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аутистичного</a:t>
            </a:r>
            <a:r>
              <a:rPr lang="ru-RU" dirty="0"/>
              <a:t> спектру?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•	сенсорний комфорт;</a:t>
            </a:r>
          </a:p>
          <a:p>
            <a:r>
              <a:rPr lang="uk-UA" dirty="0"/>
              <a:t>•	ідеальне місце у класі (наприклад, подалі від вікна, в першому ряду, так щоб легше було йому зосередити увагу на вчителя);</a:t>
            </a:r>
          </a:p>
          <a:p>
            <a:r>
              <a:rPr lang="uk-UA" dirty="0"/>
              <a:t>•	виділення місця, в якому учень з аутизмом може розслабитися і відключитися, якщо буде переважати така необхідність</a:t>
            </a:r>
          </a:p>
        </p:txBody>
      </p:sp>
    </p:spTree>
    <p:extLst>
      <p:ext uri="{BB962C8B-B14F-4D97-AF65-F5344CB8AC3E}">
        <p14:creationId xmlns:p14="http://schemas.microsoft.com/office/powerpoint/2010/main" val="1929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з аутизмом?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•	зробіть тест адаптований для конкретної дитини;</a:t>
            </a:r>
          </a:p>
          <a:p>
            <a:r>
              <a:rPr lang="uk-UA" dirty="0"/>
              <a:t>•	візьміть до уваги роботу дитини, його орієнтири інтелектуальні здібності, його рівень та спосіб спілкування, його концентрації </a:t>
            </a:r>
            <a:r>
              <a:rPr lang="uk-UA" dirty="0" smtClean="0"/>
              <a:t>уваги;</a:t>
            </a:r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err="1"/>
              <a:t>використовуйте</a:t>
            </a:r>
            <a:r>
              <a:rPr lang="ru-RU" dirty="0"/>
              <a:t> форму тесту, а не форму </a:t>
            </a:r>
            <a:r>
              <a:rPr lang="ru-RU" dirty="0" err="1"/>
              <a:t>опису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4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з аутизмом: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Система заохочень</a:t>
            </a:r>
          </a:p>
          <a:p>
            <a:pPr marL="457200" indent="-457200">
              <a:buAutoNum type="arabicPeriod"/>
            </a:pPr>
            <a:r>
              <a:rPr lang="uk-UA" dirty="0"/>
              <a:t>2. Максимальна візуалізація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197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Поради щодо роботи з учнями з поведінково-ментальними розладами (аутизм)</vt:lpstr>
      <vt:lpstr>Презентация PowerPoint</vt:lpstr>
      <vt:lpstr>Коли дитина з аутизмом приходить в школу: </vt:lpstr>
      <vt:lpstr>Що значить індивідуальний підхід ?  Що значить індивідуальний підхід ?  </vt:lpstr>
      <vt:lpstr>Які вони, учні з аутизмом?</vt:lpstr>
      <vt:lpstr>Функціонування людей з аутизмом – на що звернути особливу увагу?</vt:lpstr>
      <vt:lpstr>Що важливо в роботі з учнем аутистичного спектру?</vt:lpstr>
      <vt:lpstr>Як перевіряти знання учня з аутизмом?</vt:lpstr>
      <vt:lpstr>Прийоми роботи з дітьми з аутизмом:</vt:lpstr>
      <vt:lpstr>Важливими є правила поведінки на уроці</vt:lpstr>
      <vt:lpstr>ДЕ БРАТИ ПРОГРАМИ ДЛЯ таких ДІТЕЙ </vt:lpstr>
      <vt:lpstr>ЯК ДОЛУЧАТИ ДИТИНУ З ООП ДО ДІЯЛЬНОСТІ КЛАСУ</vt:lpstr>
      <vt:lpstr>ЯК ПРАЦЮВАТИ ЗІ СПАЛАХАМИ АГРЕСІЇ З БОКУ УЧНЯ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 дитина з аутизмом приходить в школу:</dc:title>
  <dc:creator>Alla Balaniuk</dc:creator>
  <cp:lastModifiedBy>Alla Balaniuk</cp:lastModifiedBy>
  <cp:revision>7</cp:revision>
  <dcterms:created xsi:type="dcterms:W3CDTF">2022-01-19T20:12:14Z</dcterms:created>
  <dcterms:modified xsi:type="dcterms:W3CDTF">2022-01-19T21:13:45Z</dcterms:modified>
</cp:coreProperties>
</file>